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4630400" cy="8229600"/>
  <p:notesSz cx="8229600" cy="14630400"/>
  <p:embeddedFontLst>
    <p:embeddedFont>
      <p:font typeface="Instrument Sans Medium" panose="020B0604020202020204" charset="0"/>
      <p:regular r:id="rId18"/>
    </p:embeddedFont>
    <p:embeddedFont>
      <p:font typeface="Instrument Sans Semi Bold" panose="020B0604020202020204" charset="0"/>
      <p:regular r:id="rId19"/>
    </p:embeddedFont>
  </p:embeddedFontLst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8005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56755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Добро пожаловать в Figma Learning Lab: Ваше Путешествие в Мир Дизайна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3203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Приветствуем вас в Figma Learning Lab! Этот сайт - ваш путеводитель в мир Figma, мощного инструмента для дизайна, прототипирования и совместной работы.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19279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620041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6175891"/>
            <a:ext cx="330481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D0D8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by Даниил Никонович</a:t>
            </a:r>
            <a:endParaRPr lang="en-US" sz="22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FA83300-4026-30D9-9D29-6FFC76B397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73337" y="7668816"/>
            <a:ext cx="2141316" cy="54401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23D16EE-FC34-9A87-F1FC-546AC6096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3337" y="7685589"/>
            <a:ext cx="2141316" cy="54401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89076D-9D8F-833D-0073-C9A9F756E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090" y="1632111"/>
            <a:ext cx="6592220" cy="63254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E8F0F9-25BB-DB2A-ECEC-99835C4D9DE9}"/>
              </a:ext>
            </a:extLst>
          </p:cNvPr>
          <p:cNvSpPr txBox="1"/>
          <p:nvPr/>
        </p:nvSpPr>
        <p:spPr>
          <a:xfrm>
            <a:off x="1988820" y="495744"/>
            <a:ext cx="106527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000" dirty="0">
                <a:solidFill>
                  <a:schemeClr val="bg1"/>
                </a:solidFill>
              </a:rPr>
              <a:t>Диаграмма вариантов использования</a:t>
            </a:r>
            <a:endParaRPr lang="ru-BY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31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405F717-2BF2-E7E4-F2D2-3593CC610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3337" y="7685589"/>
            <a:ext cx="2141316" cy="5440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FCC825-95FD-B37D-CE1E-D24ACE7D40A1}"/>
              </a:ext>
            </a:extLst>
          </p:cNvPr>
          <p:cNvSpPr txBox="1"/>
          <p:nvPr/>
        </p:nvSpPr>
        <p:spPr>
          <a:xfrm>
            <a:off x="3291840" y="754824"/>
            <a:ext cx="90814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000" dirty="0">
                <a:solidFill>
                  <a:schemeClr val="bg1"/>
                </a:solidFill>
              </a:rPr>
              <a:t>Диаграмма последовательности</a:t>
            </a:r>
            <a:endParaRPr lang="ru-BY" sz="5000" dirty="0">
              <a:solidFill>
                <a:schemeClr val="bg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0899E76-06CD-CCF0-A8DD-E37996966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0320" y="1855475"/>
            <a:ext cx="6344535" cy="58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28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76B601E-F05F-5A5E-4652-714D69A2C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3337" y="7685589"/>
            <a:ext cx="2141316" cy="5440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425C86-E93F-81CF-AD70-C985A01B7A17}"/>
              </a:ext>
            </a:extLst>
          </p:cNvPr>
          <p:cNvSpPr txBox="1"/>
          <p:nvPr/>
        </p:nvSpPr>
        <p:spPr>
          <a:xfrm>
            <a:off x="4963667" y="754824"/>
            <a:ext cx="470306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000" dirty="0">
                <a:solidFill>
                  <a:schemeClr val="bg1"/>
                </a:solidFill>
              </a:rPr>
              <a:t>Модель данных</a:t>
            </a:r>
            <a:endParaRPr lang="ru-BY" sz="5000" dirty="0">
              <a:solidFill>
                <a:schemeClr val="bg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C5C172B-6EFE-6BD2-D47E-723FCD1B4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508" y="2403809"/>
            <a:ext cx="10269383" cy="430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69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96174-866B-85EC-E947-3C757CCE18B4}"/>
              </a:ext>
            </a:extLst>
          </p:cNvPr>
          <p:cNvSpPr txBox="1"/>
          <p:nvPr/>
        </p:nvSpPr>
        <p:spPr>
          <a:xfrm>
            <a:off x="3713987" y="694716"/>
            <a:ext cx="72024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000" dirty="0">
                <a:solidFill>
                  <a:schemeClr val="bg1"/>
                </a:solidFill>
              </a:rPr>
              <a:t>Функциональная модель</a:t>
            </a:r>
            <a:endParaRPr lang="ru-BY" sz="5000" dirty="0">
              <a:solidFill>
                <a:schemeClr val="bg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99383B3-CC49-7356-BFCC-D4E2B95A3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3337" y="7685589"/>
            <a:ext cx="2141316" cy="54401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BDACF6-010B-BFB1-1BD9-66C4BDF56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808" y="1685586"/>
            <a:ext cx="13382512" cy="640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171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67ED99-5E04-C42F-0323-B2799377F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93C2D8-9A20-B53E-0937-A81C0E8C6241}"/>
              </a:ext>
            </a:extLst>
          </p:cNvPr>
          <p:cNvSpPr txBox="1"/>
          <p:nvPr/>
        </p:nvSpPr>
        <p:spPr>
          <a:xfrm>
            <a:off x="5010777" y="680328"/>
            <a:ext cx="45765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000" dirty="0">
                <a:solidFill>
                  <a:schemeClr val="bg1"/>
                </a:solidFill>
              </a:rPr>
              <a:t>Структура сайта</a:t>
            </a:r>
            <a:endParaRPr lang="ru-BY" sz="5000" dirty="0">
              <a:solidFill>
                <a:schemeClr val="bg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5718BDA-0864-CFFB-A97F-E72C94BBD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3337" y="7685589"/>
            <a:ext cx="2141316" cy="54401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DD285E5-9487-8A1E-9642-BBBE532C7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090272"/>
            <a:ext cx="13106400" cy="525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60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00DAA6D-3FDE-1C1C-C542-BA9018228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657"/>
            <a:ext cx="14636911" cy="822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53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56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Что такое Figma?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28678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Инструмент дизайна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52505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Figma - это веб-приложение для дизайна и прототипирования, которое позволяет создавать высококачественные визуальные материалы и интерактивные прототипы.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Веб-приложение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852505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Figma доступно в веб-браузере, что делает его доступным с любого устройства с подключением к интернету.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Совместная работа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852505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Figma позволяет работать над проектами совместно с другими дизайнерами и разработчиками в режиме реального времени.</a:t>
            </a:r>
            <a:endParaRPr lang="en-US" sz="175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770BF47-3539-5512-2D0D-CA86C4E6F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3337" y="7668816"/>
            <a:ext cx="2141316" cy="54401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39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Почему Figma важна для дизайнеров?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56773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03839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Доступность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3247192"/>
            <a:ext cx="304121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Figma доступна на любом устройстве с подключением к интернету, что делает ее удобной для работы в любом месте.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756773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795516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Совместная работа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95516" y="3247192"/>
            <a:ext cx="3041213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Figma позволяет дизайнерам, разработчикам и другим заинтересованным лицам работать над проектами вместе в режиме реального времени.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6269474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03839" y="6269474"/>
            <a:ext cx="31462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Мощные возможности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6759893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Figma предоставляет широкие возможности для дизайна, прототипирования, создания анимации и совместной работы.</a:t>
            </a:r>
            <a:endParaRPr lang="en-US" sz="17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F171F08-59A7-E74A-93CD-C0350A7CF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3337" y="7668816"/>
            <a:ext cx="2141316" cy="54401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Обучающие видео-материалы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24625" y="2645569"/>
            <a:ext cx="127992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Основы Figma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Видео о базовых функциях Figma, интерфейсе и основных принципах дизайна.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96526" y="4489013"/>
            <a:ext cx="18419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Прототипирование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Уроки по созданию интерактивных прототипов и анимации в Figma.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92954" y="6332458"/>
            <a:ext cx="19145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Специальные темы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Видео о продвинутых функциях Figma, например, о работе с компонентами и стилями.</a:t>
            </a:r>
            <a:endParaRPr lang="en-US" sz="1700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85C276BF-FF74-F527-EF26-9FD8625EA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3337" y="7685589"/>
            <a:ext cx="2141316" cy="54401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1961" y="531495"/>
            <a:ext cx="7792879" cy="1206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Полезные инструменты и ресурсы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1961" y="2027277"/>
            <a:ext cx="482441" cy="48244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61961" y="2702719"/>
            <a:ext cx="24126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Плагины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161961" y="3119914"/>
            <a:ext cx="7792879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Расширения для Figma, которые добавляют новые функции и возможности.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1961" y="4007644"/>
            <a:ext cx="482441" cy="48244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61961" y="4683085"/>
            <a:ext cx="24126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Шаблоны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161961" y="5100280"/>
            <a:ext cx="7792879" cy="617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Готовые макеты для различных типов проектов, которые можно использовать как отправную точку.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1961" y="6296739"/>
            <a:ext cx="482441" cy="48244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61961" y="6972181"/>
            <a:ext cx="24126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Библиотеки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161961" y="7389376"/>
            <a:ext cx="7792879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Коллекции готовых элементов дизайна, таких как иконки, шрифты и цвета.</a:t>
            </a:r>
            <a:endParaRPr lang="en-US" sz="15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9BF4AD3-1265-FA29-25B1-05D3E0664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73337" y="7685589"/>
            <a:ext cx="2141316" cy="54401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361" y="624245"/>
            <a:ext cx="13045678" cy="1414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Сообщество Figma и возможности коллаборации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7396" y="2491978"/>
            <a:ext cx="2152531" cy="16667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8833" y="3314938"/>
            <a:ext cx="109537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6265" y="2899410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Форумы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6265" y="3388876"/>
            <a:ext cx="7460575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Место для обсуждения вопросов, обмена опытом и поиска помощи.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6482" y="4171712"/>
            <a:ext cx="8595003" cy="15240"/>
          </a:xfrm>
          <a:prstGeom prst="roundRect">
            <a:avLst>
              <a:gd name="adj" fmla="val 623958"/>
            </a:avLst>
          </a:prstGeom>
          <a:solidFill>
            <a:srgbClr val="56565B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1190" y="4215289"/>
            <a:ext cx="4305062" cy="166675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4783" y="4822269"/>
            <a:ext cx="157639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2590" y="4441627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Группы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2590" y="4931093"/>
            <a:ext cx="7179112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Сообщества по интересам, где можно найти единомышленников.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2807" y="5895023"/>
            <a:ext cx="7518678" cy="15240"/>
          </a:xfrm>
          <a:prstGeom prst="roundRect">
            <a:avLst>
              <a:gd name="adj" fmla="val 623958"/>
            </a:avLst>
          </a:prstGeom>
          <a:solidFill>
            <a:srgbClr val="56565B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865" y="5938599"/>
            <a:ext cx="6457593" cy="166675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1687" y="6545580"/>
            <a:ext cx="163830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8796" y="6164937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Проекты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8796" y="6654403"/>
            <a:ext cx="6102906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Совместные проекты, которые позволяют поработать в команде над реальными задачами.</a:t>
            </a:r>
            <a:endParaRPr lang="en-US" sz="17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68AB00D-A399-DA1F-DD7A-46689382EB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73337" y="7685589"/>
            <a:ext cx="2141316" cy="5440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6923"/>
            <a:ext cx="100901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Развитие навыков и карьерный рост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59330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686050"/>
            <a:ext cx="10977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486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Портфолио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2976563"/>
            <a:ext cx="89854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Соберите свои лучшие работы в Figma, чтобы продемонстрировать свои навыки.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551039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56565B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679627"/>
            <a:ext cx="4347567" cy="1669852"/>
          </a:xfrm>
          <a:prstGeom prst="roundRect">
            <a:avLst>
              <a:gd name="adj" fmla="val 570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287798"/>
            <a:ext cx="15787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Курсы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396859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Пройдите дополнительные курсы по Figma, чтобы расширить свои знания.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56565B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6070997"/>
            <a:ext cx="16418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Вакансии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Ищите работу в дизайне, используя свои навыки работы с Figma.</a:t>
            </a:r>
            <a:endParaRPr lang="en-US" sz="17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9E84B086-007C-F694-2F33-5CFF10ABD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3337" y="7685589"/>
            <a:ext cx="2141316" cy="5440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56828" y="840581"/>
            <a:ext cx="8003143" cy="1018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Заключение и советы по изучению Figma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6056828" y="2184916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4200" dirty="0"/>
          </a:p>
        </p:txBody>
      </p:sp>
      <p:sp>
        <p:nvSpPr>
          <p:cNvPr id="5" name="Text 2"/>
          <p:cNvSpPr/>
          <p:nvPr/>
        </p:nvSpPr>
        <p:spPr>
          <a:xfrm>
            <a:off x="9039701" y="2926318"/>
            <a:ext cx="203727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Практика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056828" y="3278624"/>
            <a:ext cx="8003143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Практикуйтесь как можно чаще, создавая собственные проекты и экспериментируя с Figma.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6056828" y="4109680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4200" dirty="0"/>
          </a:p>
        </p:txBody>
      </p:sp>
      <p:sp>
        <p:nvSpPr>
          <p:cNvPr id="8" name="Text 5"/>
          <p:cNvSpPr/>
          <p:nvPr/>
        </p:nvSpPr>
        <p:spPr>
          <a:xfrm>
            <a:off x="9039701" y="4851083"/>
            <a:ext cx="203727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Сообщество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056828" y="5203388"/>
            <a:ext cx="8003143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Присоединяйтесь к сообществу Figma, чтобы общаться с другими дизайнерами и учиться у них.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6056828" y="6034445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4200" dirty="0"/>
          </a:p>
        </p:txBody>
      </p:sp>
      <p:sp>
        <p:nvSpPr>
          <p:cNvPr id="11" name="Text 8"/>
          <p:cNvSpPr/>
          <p:nvPr/>
        </p:nvSpPr>
        <p:spPr>
          <a:xfrm>
            <a:off x="9039701" y="6775847"/>
            <a:ext cx="203727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Изучение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056828" y="7128153"/>
            <a:ext cx="8003143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Изучайте новые функции и возможности Figma, чтобы постоянно совершенствовать свои навыки.</a:t>
            </a:r>
            <a:endParaRPr lang="en-US" sz="12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E98A024-330D-9CDA-83D0-BA14CE2681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3337" y="7685589"/>
            <a:ext cx="2141316" cy="54401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7A80AFC-BE9B-2C1A-47CC-879197CED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3337" y="7685589"/>
            <a:ext cx="2141316" cy="54401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AB9E496-E39E-67FF-8989-157989403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9942" y="2773564"/>
            <a:ext cx="9190516" cy="26824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18D4E1-BC60-B0B9-8648-6D9449B8AEC6}"/>
              </a:ext>
            </a:extLst>
          </p:cNvPr>
          <p:cNvSpPr txBox="1"/>
          <p:nvPr/>
        </p:nvSpPr>
        <p:spPr>
          <a:xfrm>
            <a:off x="4745735" y="754824"/>
            <a:ext cx="513892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000" dirty="0">
                <a:solidFill>
                  <a:schemeClr val="bg1"/>
                </a:solidFill>
              </a:rPr>
              <a:t>Диаграмма </a:t>
            </a:r>
            <a:r>
              <a:rPr lang="ru-RU" sz="5000" dirty="0" err="1">
                <a:solidFill>
                  <a:schemeClr val="bg1"/>
                </a:solidFill>
              </a:rPr>
              <a:t>Ганта</a:t>
            </a:r>
            <a:endParaRPr lang="ru-BY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4973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421</Words>
  <Application>Microsoft Office PowerPoint</Application>
  <PresentationFormat>Произвольный</PresentationFormat>
  <Paragraphs>78</Paragraphs>
  <Slides>15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Instrument Sans Semi Bold</vt:lpstr>
      <vt:lpstr>Instrument Sans Bold</vt:lpstr>
      <vt:lpstr>Arial</vt:lpstr>
      <vt:lpstr>Instrument Sans Medium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Daniil Nikonovich</cp:lastModifiedBy>
  <cp:revision>2</cp:revision>
  <dcterms:created xsi:type="dcterms:W3CDTF">2024-12-07T05:11:24Z</dcterms:created>
  <dcterms:modified xsi:type="dcterms:W3CDTF">2024-12-10T12:41:38Z</dcterms:modified>
</cp:coreProperties>
</file>